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media/audio1.bin" ContentType="audio/unknown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9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9C6F-C5D8-4041-8A3C-B807838942D8}" type="datetimeFigureOut">
              <a:rPr lang="en-US" smtClean="0"/>
              <a:pPr/>
              <a:t>8/14/17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9C6F-C5D8-4041-8A3C-B807838942D8}" type="datetimeFigureOut">
              <a:rPr lang="en-US" smtClean="0"/>
              <a:pPr/>
              <a:t>8/14/17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E244-151D-7E49-8441-E39757658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83309C6F-C5D8-4041-8A3C-B807838942D8}" type="datetimeFigureOut">
              <a:rPr lang="en-US" smtClean="0"/>
              <a:pPr/>
              <a:t>8/14/17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F3E244-151D-7E49-8441-E39757658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9C6F-C5D8-4041-8A3C-B807838942D8}" type="datetimeFigureOut">
              <a:rPr lang="en-US" smtClean="0"/>
              <a:pPr/>
              <a:t>8/14/17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E244-151D-7E49-8441-E39757658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9C6F-C5D8-4041-8A3C-B807838942D8}" type="datetimeFigureOut">
              <a:rPr lang="en-US" smtClean="0"/>
              <a:pPr/>
              <a:t>8/14/17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E244-151D-7E49-8441-E39757658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9C6F-C5D8-4041-8A3C-B807838942D8}" type="datetimeFigureOut">
              <a:rPr lang="en-US" smtClean="0"/>
              <a:pPr/>
              <a:t>8/14/17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E244-151D-7E49-8441-E39757658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9C6F-C5D8-4041-8A3C-B807838942D8}" type="datetimeFigureOut">
              <a:rPr lang="en-US" smtClean="0"/>
              <a:pPr/>
              <a:t>8/14/17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9C6F-C5D8-4041-8A3C-B807838942D8}" type="datetimeFigureOut">
              <a:rPr lang="en-US" smtClean="0"/>
              <a:pPr/>
              <a:t>8/14/17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E244-151D-7E49-8441-E39757658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9C6F-C5D8-4041-8A3C-B807838942D8}" type="datetimeFigureOut">
              <a:rPr lang="en-US" smtClean="0"/>
              <a:pPr/>
              <a:t>8/14/17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E244-151D-7E49-8441-E39757658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9C6F-C5D8-4041-8A3C-B807838942D8}" type="datetimeFigureOut">
              <a:rPr lang="en-US" smtClean="0"/>
              <a:pPr/>
              <a:t>8/14/17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E244-151D-7E49-8441-E39757658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9C6F-C5D8-4041-8A3C-B807838942D8}" type="datetimeFigureOut">
              <a:rPr lang="en-US" smtClean="0"/>
              <a:pPr/>
              <a:t>8/14/17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E244-151D-7E49-8441-E39757658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9C6F-C5D8-4041-8A3C-B807838942D8}" type="datetimeFigureOut">
              <a:rPr lang="en-US" smtClean="0"/>
              <a:pPr/>
              <a:t>8/14/17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E244-151D-7E49-8441-E39757658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83309C6F-C5D8-4041-8A3C-B807838942D8}" type="datetimeFigureOut">
              <a:rPr lang="en-US" smtClean="0"/>
              <a:pPr/>
              <a:t>8/14/17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F3E244-151D-7E49-8441-E39757658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3309C6F-C5D8-4041-8A3C-B807838942D8}" type="datetimeFigureOut">
              <a:rPr lang="en-US" smtClean="0"/>
              <a:pPr/>
              <a:t>8/14/17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2F3E244-151D-7E49-8441-E39757658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4513" y="1524000"/>
            <a:ext cx="7393592" cy="3475789"/>
          </a:xfrm>
        </p:spPr>
        <p:txBody>
          <a:bodyPr/>
          <a:lstStyle/>
          <a:p>
            <a:pPr algn="ctr"/>
            <a:r>
              <a:rPr lang="en-US" sz="6700" dirty="0" smtClean="0"/>
              <a:t>Science Binder Guidelines</a:t>
            </a:r>
            <a:endParaRPr lang="en-US" sz="6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Keeping a Binder is Important in This Class!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Your binder is worth 10% of your grade. 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You will turn it in twice a semester,                                 so make sure it’s done properly.</a:t>
            </a:r>
          </a:p>
          <a:p>
            <a:pPr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If you don’t turn it in, your grade                                    will drop an </a:t>
            </a:r>
            <a:r>
              <a:rPr lang="en-US" sz="3200" u="sng" dirty="0" smtClean="0">
                <a:solidFill>
                  <a:schemeClr val="tx1"/>
                </a:solidFill>
              </a:rPr>
              <a:t>entire</a:t>
            </a:r>
            <a:r>
              <a:rPr lang="en-US" sz="3200" dirty="0" smtClean="0">
                <a:solidFill>
                  <a:schemeClr val="tx1"/>
                </a:solidFill>
              </a:rPr>
              <a:t> letter grade!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Binder Requirements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500" dirty="0" smtClean="0">
                <a:solidFill>
                  <a:schemeClr val="tx1"/>
                </a:solidFill>
              </a:rPr>
              <a:t>1. Title Page</a:t>
            </a:r>
          </a:p>
          <a:p>
            <a:pPr>
              <a:buNone/>
            </a:pPr>
            <a:r>
              <a:rPr lang="en-US" sz="4500" dirty="0" smtClean="0">
                <a:solidFill>
                  <a:schemeClr val="tx1"/>
                </a:solidFill>
              </a:rPr>
              <a:t>2. Table of Contents</a:t>
            </a:r>
          </a:p>
          <a:p>
            <a:pPr>
              <a:buNone/>
            </a:pPr>
            <a:r>
              <a:rPr lang="en-US" sz="4500" dirty="0" smtClean="0">
                <a:solidFill>
                  <a:schemeClr val="tx1"/>
                </a:solidFill>
              </a:rPr>
              <a:t>3. All pages numbered in upper right-hand corner.</a:t>
            </a:r>
            <a:endParaRPr lang="en-US" sz="4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Title Page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42" y="1676400"/>
            <a:ext cx="8708572" cy="448939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900" dirty="0">
                <a:solidFill>
                  <a:schemeClr val="tx1"/>
                </a:solidFill>
              </a:rPr>
              <a:t>The Title Page must include:</a:t>
            </a:r>
          </a:p>
          <a:p>
            <a:pPr lvl="3"/>
            <a:r>
              <a:rPr lang="en-US" sz="4100" dirty="0">
                <a:solidFill>
                  <a:schemeClr val="tx1"/>
                </a:solidFill>
              </a:rPr>
              <a:t>The name of the class</a:t>
            </a:r>
          </a:p>
          <a:p>
            <a:pPr lvl="3"/>
            <a:r>
              <a:rPr lang="en-US" sz="4100" dirty="0">
                <a:solidFill>
                  <a:schemeClr val="tx1"/>
                </a:solidFill>
              </a:rPr>
              <a:t>The period number</a:t>
            </a:r>
          </a:p>
          <a:p>
            <a:pPr lvl="3"/>
            <a:r>
              <a:rPr lang="en-US" sz="4100" dirty="0">
                <a:solidFill>
                  <a:schemeClr val="tx1"/>
                </a:solidFill>
              </a:rPr>
              <a:t>Your first and last name</a:t>
            </a:r>
          </a:p>
          <a:p>
            <a:pPr lvl="3"/>
            <a:endParaRPr lang="en-US" sz="4100" dirty="0">
              <a:solidFill>
                <a:schemeClr val="tx1"/>
              </a:solidFill>
            </a:endParaRPr>
          </a:p>
          <a:p>
            <a:pPr lvl="3" algn="ctr">
              <a:buNone/>
            </a:pPr>
            <a:r>
              <a:rPr lang="en-US" sz="4100" dirty="0">
                <a:solidFill>
                  <a:schemeClr val="tx1"/>
                </a:solidFill>
              </a:rPr>
              <a:t>Your Title Page should be </a:t>
            </a:r>
          </a:p>
          <a:p>
            <a:pPr lvl="3" algn="ctr">
              <a:buNone/>
            </a:pPr>
            <a:r>
              <a:rPr lang="en-US" sz="4100" dirty="0">
                <a:solidFill>
                  <a:schemeClr val="tx1"/>
                </a:solidFill>
              </a:rPr>
              <a:t>the </a:t>
            </a:r>
            <a:r>
              <a:rPr lang="en-US" sz="4100" u="sng" dirty="0">
                <a:solidFill>
                  <a:schemeClr val="tx1"/>
                </a:solidFill>
              </a:rPr>
              <a:t>first</a:t>
            </a:r>
            <a:r>
              <a:rPr lang="en-US" sz="4100" dirty="0">
                <a:solidFill>
                  <a:schemeClr val="tx1"/>
                </a:solidFill>
              </a:rPr>
              <a:t> thing I see!</a:t>
            </a:r>
          </a:p>
          <a:p>
            <a:pPr>
              <a:buNone/>
            </a:pPr>
            <a:endParaRPr lang="en-US" sz="4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Example of Title Page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Content Placeholder 3" descr="Screen Shot 2015-10-01 at 9.31.33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65675" r="-65675"/>
          <a:stretch>
            <a:fillRect/>
          </a:stretch>
        </p:blipFill>
        <p:spPr>
          <a:xfrm>
            <a:off x="765173" y="1898316"/>
            <a:ext cx="8084722" cy="464986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The only way to earn extra credit is on your title page.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If you type and print your page like the example, you will earn 2 points.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If you do your own artwork and make it class-related, you will earn up to 4 points.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540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Table of Contents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72" y="1911405"/>
            <a:ext cx="8143660" cy="494659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Include all pages in the Table of Contents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The first three pages should be: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</a:rPr>
              <a:t>Course Syllabus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</a:rPr>
              <a:t>Class Rules</a:t>
            </a:r>
            <a:endParaRPr lang="en-US" sz="2800" b="1" dirty="0">
              <a:solidFill>
                <a:schemeClr val="tx1"/>
              </a:solidFill>
            </a:endParaRPr>
          </a:p>
          <a:p>
            <a:pPr lvl="1"/>
            <a:r>
              <a:rPr lang="en-US" sz="2800" b="1" dirty="0" smtClean="0">
                <a:solidFill>
                  <a:schemeClr val="tx1"/>
                </a:solidFill>
              </a:rPr>
              <a:t>Lab Safety Rules</a:t>
            </a:r>
          </a:p>
          <a:p>
            <a:pPr lvl="1">
              <a:buNone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lvl="1" algn="ctr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The remainder of the pages should be in order as you complete them. They should be in chronological 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8098089" cy="1028851"/>
          </a:xfrm>
        </p:spPr>
        <p:txBody>
          <a:bodyPr/>
          <a:lstStyle/>
          <a:p>
            <a:r>
              <a:rPr lang="en-US" sz="4400" dirty="0" smtClean="0">
                <a:solidFill>
                  <a:schemeClr val="bg1"/>
                </a:solidFill>
              </a:rPr>
              <a:t>Example of Table of Contents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8" name="Content Placeholder 7" descr="Screen Shot 2017-08-14 at 9.55.48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56077" r="-56077"/>
          <a:stretch>
            <a:fillRect/>
          </a:stretch>
        </p:blipFill>
        <p:spPr>
          <a:xfrm>
            <a:off x="0" y="1548190"/>
            <a:ext cx="9148431" cy="502610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Number all pages in upper right-hand corner.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700" dirty="0" smtClean="0">
                <a:solidFill>
                  <a:schemeClr val="tx1"/>
                </a:solidFill>
              </a:rPr>
              <a:t>This should be self-explanatory.</a:t>
            </a:r>
            <a:endParaRPr lang="en-US" sz="37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Binders will be graded…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300" dirty="0" smtClean="0">
                <a:solidFill>
                  <a:schemeClr val="tx1"/>
                </a:solidFill>
              </a:rPr>
              <a:t>Once per quarter.</a:t>
            </a:r>
          </a:p>
          <a:p>
            <a:r>
              <a:rPr lang="en-US" sz="3300" dirty="0" smtClean="0">
                <a:solidFill>
                  <a:schemeClr val="tx1"/>
                </a:solidFill>
              </a:rPr>
              <a:t>Your grade will be determined by following the requirements, neatness, and completeness.</a:t>
            </a:r>
          </a:p>
          <a:p>
            <a:r>
              <a:rPr lang="en-US" sz="3300" dirty="0" smtClean="0">
                <a:solidFill>
                  <a:schemeClr val="tx1"/>
                </a:solidFill>
              </a:rPr>
              <a:t>Extra credit will be given if you show extra effort on your Title Page</a:t>
            </a:r>
            <a:endParaRPr lang="en-US" sz="33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oo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oo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ooo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271</TotalTime>
  <Words>272</Words>
  <Application>Microsoft Macintosh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Habitat</vt:lpstr>
      <vt:lpstr>Science Binder Guidelines</vt:lpstr>
      <vt:lpstr>Binder Requirements</vt:lpstr>
      <vt:lpstr>Title Page</vt:lpstr>
      <vt:lpstr>Example of Title Page</vt:lpstr>
      <vt:lpstr>Extra Credit</vt:lpstr>
      <vt:lpstr>Table of Contents</vt:lpstr>
      <vt:lpstr>Example of Table of Contents</vt:lpstr>
      <vt:lpstr>Number all pages in upper right-hand corner.</vt:lpstr>
      <vt:lpstr>Binders will be graded…</vt:lpstr>
      <vt:lpstr>Keeping a Binder is Important in This Class!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Binder Guidelines</dc:title>
  <dc:creator>Ann Pendleton</dc:creator>
  <cp:lastModifiedBy>Ann Pendleton</cp:lastModifiedBy>
  <cp:revision>17</cp:revision>
  <dcterms:created xsi:type="dcterms:W3CDTF">2017-08-15T04:53:34Z</dcterms:created>
  <dcterms:modified xsi:type="dcterms:W3CDTF">2017-08-15T05:02:09Z</dcterms:modified>
</cp:coreProperties>
</file>